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handoutMasterIdLst>
    <p:handoutMasterId r:id="rId4"/>
  </p:handoutMasterIdLst>
  <p:sldIdLst>
    <p:sldId id="256" r:id="rId2"/>
    <p:sldId id="281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4" autoAdjust="0"/>
    <p:restoredTop sz="94660"/>
  </p:normalViewPr>
  <p:slideViewPr>
    <p:cSldViewPr>
      <p:cViewPr>
        <p:scale>
          <a:sx n="71" d="100"/>
          <a:sy n="71" d="100"/>
        </p:scale>
        <p:origin x="-126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621D3CFC-E72C-4BDF-9BB8-AD245EDFDD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96282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fld id="{A05C87CA-3092-4ADB-AC14-EF7E9430282C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2296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12297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298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299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300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301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02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EE801-0236-420F-8F69-4D256100D9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9959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463D9-BA47-4687-93D0-8A83E7336E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0109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61E518-D92B-4080-A61C-A15A9B57DB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3392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86C-0B47-493C-8F7A-04A6167C3E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9694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3635AC-B467-4EAF-8439-75888201F3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5369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B159B-DBAE-496D-B1B7-3BCF3BEDA2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7298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ACC224-4BCC-4460-B387-DF6285D276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1146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F11C00-FCA4-4600-ADDC-DB32427546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2840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27FF9-D910-4A45-A882-6DECBFCC6B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3454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EBC479-22C2-4F4A-9AC5-75593FD714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8213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fld id="{87E4789E-62DB-4DDB-934E-F1DAFE77A5E1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11272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377950" indent="-468313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  <a:cs typeface="+mn-cs"/>
        </a:defRPr>
      </a:lvl3pPr>
      <a:lvl4pPr marL="1827213" indent="-4381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2971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6868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accent2"/>
                </a:solidFill>
              </a:rPr>
              <a:t>Me llamo __________	Clase </a:t>
            </a:r>
            <a:r>
              <a:rPr lang="en-US" altLang="en-US" sz="4000" dirty="0" smtClean="0">
                <a:solidFill>
                  <a:schemeClr val="accent2"/>
                </a:solidFill>
              </a:rPr>
              <a:t>602</a:t>
            </a:r>
            <a:r>
              <a:rPr lang="en-US" altLang="en-US" sz="4000" dirty="0">
                <a:solidFill>
                  <a:schemeClr val="accent2"/>
                </a:solidFill>
              </a:rPr>
              <a:t/>
            </a:r>
            <a:br>
              <a:rPr lang="en-US" altLang="en-US" sz="4000" dirty="0">
                <a:solidFill>
                  <a:schemeClr val="accent2"/>
                </a:solidFill>
              </a:rPr>
            </a:br>
            <a:r>
              <a:rPr lang="en-US" altLang="en-US" sz="4000" dirty="0">
                <a:solidFill>
                  <a:schemeClr val="accent2"/>
                </a:solidFill>
              </a:rPr>
              <a:t>La fecha es el </a:t>
            </a:r>
            <a:r>
              <a:rPr lang="en-US" altLang="en-US" sz="4000" dirty="0" smtClean="0">
                <a:solidFill>
                  <a:schemeClr val="accent2"/>
                </a:solidFill>
              </a:rPr>
              <a:t>21 </a:t>
            </a:r>
            <a:r>
              <a:rPr lang="en-US" altLang="en-US" sz="4000" dirty="0">
                <a:solidFill>
                  <a:schemeClr val="accent2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accent2"/>
                </a:solidFill>
              </a:rPr>
              <a:t>abril</a:t>
            </a:r>
            <a:r>
              <a:rPr lang="en-US" altLang="en-US" sz="4000" dirty="0" smtClean="0">
                <a:solidFill>
                  <a:schemeClr val="accent2"/>
                </a:solidFill>
              </a:rPr>
              <a:t> </a:t>
            </a:r>
            <a:r>
              <a:rPr lang="en-US" altLang="en-US" sz="4000" dirty="0">
                <a:solidFill>
                  <a:schemeClr val="accent2"/>
                </a:solidFill>
              </a:rPr>
              <a:t>del </a:t>
            </a:r>
            <a:r>
              <a:rPr lang="en-US" altLang="en-US" sz="4000" dirty="0" smtClean="0">
                <a:solidFill>
                  <a:schemeClr val="accent2"/>
                </a:solidFill>
              </a:rPr>
              <a:t>2017</a:t>
            </a:r>
            <a:endParaRPr lang="en-US" altLang="en-US" sz="4000" dirty="0">
              <a:solidFill>
                <a:schemeClr val="accent2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09600" y="2133600"/>
            <a:ext cx="8001000" cy="4648200"/>
          </a:xfrm>
          <a:solidFill>
            <a:schemeClr val="bg1"/>
          </a:solidFill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altLang="en-US" sz="3600" dirty="0">
                <a:solidFill>
                  <a:schemeClr val="bg2"/>
                </a:solidFill>
              </a:rPr>
              <a:t>Propósito </a:t>
            </a:r>
            <a:r>
              <a:rPr lang="es-ES_tradnl" altLang="en-US" sz="3600" dirty="0" smtClean="0">
                <a:solidFill>
                  <a:schemeClr val="bg2"/>
                </a:solidFill>
              </a:rPr>
              <a:t># 65a: </a:t>
            </a:r>
            <a:r>
              <a:rPr lang="es-ES_tradnl" altLang="en-US" sz="3600" dirty="0">
                <a:cs typeface="Times New Roman" pitchFamily="18" charset="0"/>
              </a:rPr>
              <a:t>¿Dónde estudias</a:t>
            </a:r>
            <a:r>
              <a:rPr lang="es-ES_tradnl" altLang="en-US" sz="3600" dirty="0" smtClean="0">
                <a:cs typeface="Times New Roman" pitchFamily="18" charset="0"/>
              </a:rPr>
              <a:t>?</a:t>
            </a:r>
          </a:p>
          <a:p>
            <a:pPr>
              <a:buFont typeface="Wingdings" pitchFamily="2" charset="2"/>
              <a:buNone/>
            </a:pPr>
            <a:r>
              <a:rPr lang="es-ES_tradnl" altLang="en-US" sz="3600" i="1" dirty="0" smtClean="0">
                <a:solidFill>
                  <a:srgbClr val="7030A0"/>
                </a:solidFill>
                <a:cs typeface="Times New Roman" pitchFamily="18" charset="0"/>
              </a:rPr>
              <a:t>L.O: to </a:t>
            </a:r>
            <a:r>
              <a:rPr lang="es-ES_tradnl" altLang="en-US" sz="3600" i="1" dirty="0" err="1" smtClean="0">
                <a:solidFill>
                  <a:srgbClr val="7030A0"/>
                </a:solidFill>
                <a:cs typeface="Times New Roman" pitchFamily="18" charset="0"/>
              </a:rPr>
              <a:t>review</a:t>
            </a:r>
            <a:r>
              <a:rPr lang="es-ES_tradnl" altLang="en-US" sz="3600" i="1" dirty="0" smtClean="0">
                <a:solidFill>
                  <a:srgbClr val="7030A0"/>
                </a:solidFill>
                <a:cs typeface="Times New Roman" pitchFamily="18" charset="0"/>
              </a:rPr>
              <a:t> –AR </a:t>
            </a:r>
            <a:r>
              <a:rPr lang="es-ES_tradnl" altLang="en-US" sz="3600" i="1" dirty="0" err="1" smtClean="0">
                <a:solidFill>
                  <a:srgbClr val="7030A0"/>
                </a:solidFill>
                <a:cs typeface="Times New Roman" pitchFamily="18" charset="0"/>
              </a:rPr>
              <a:t>verbs</a:t>
            </a:r>
            <a:r>
              <a:rPr lang="es-ES_tradnl" altLang="en-US" sz="3600" i="1" dirty="0" smtClean="0">
                <a:solidFill>
                  <a:srgbClr val="7030A0"/>
                </a:solidFill>
                <a:cs typeface="Times New Roman" pitchFamily="18" charset="0"/>
              </a:rPr>
              <a:t> and </a:t>
            </a:r>
            <a:r>
              <a:rPr lang="es-ES_tradnl" altLang="en-US" sz="3600" i="1" dirty="0" err="1" smtClean="0">
                <a:solidFill>
                  <a:srgbClr val="7030A0"/>
                </a:solidFill>
                <a:cs typeface="Times New Roman" pitchFamily="18" charset="0"/>
              </a:rPr>
              <a:t>school</a:t>
            </a:r>
            <a:r>
              <a:rPr lang="es-ES_tradnl" altLang="en-US" sz="3600" i="1" dirty="0" smtClean="0">
                <a:solidFill>
                  <a:srgbClr val="7030A0"/>
                </a:solidFill>
                <a:cs typeface="Times New Roman" pitchFamily="18" charset="0"/>
              </a:rPr>
              <a:t> </a:t>
            </a:r>
            <a:r>
              <a:rPr lang="es-ES_tradnl" altLang="en-US" sz="3600" i="1" dirty="0" err="1" smtClean="0">
                <a:solidFill>
                  <a:srgbClr val="7030A0"/>
                </a:solidFill>
                <a:cs typeface="Times New Roman" pitchFamily="18" charset="0"/>
              </a:rPr>
              <a:t>vocabulary</a:t>
            </a:r>
            <a:endParaRPr lang="es-ES_tradnl" altLang="en-US" sz="3600" i="1" dirty="0">
              <a:solidFill>
                <a:srgbClr val="7030A0"/>
              </a:solidFill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s-ES_tradnl" altLang="en-US" sz="3600" dirty="0" smtClean="0">
                <a:solidFill>
                  <a:schemeClr val="bg2"/>
                </a:solidFill>
                <a:cs typeface="Times New Roman" pitchFamily="18" charset="0"/>
              </a:rPr>
              <a:t>Actividad Inicial:</a:t>
            </a:r>
          </a:p>
          <a:p>
            <a:r>
              <a:rPr lang="es-ES_tradnl" altLang="en-US" sz="3600" dirty="0" smtClean="0">
                <a:cs typeface="Times New Roman" pitchFamily="18" charset="0"/>
              </a:rPr>
              <a:t>WORKBOOK:</a:t>
            </a:r>
          </a:p>
          <a:p>
            <a:pPr lvl="1"/>
            <a:r>
              <a:rPr lang="es-ES_tradnl" altLang="en-US" sz="3200" dirty="0" smtClean="0">
                <a:cs typeface="Times New Roman" pitchFamily="18" charset="0"/>
              </a:rPr>
              <a:t>Completa p. 3.8</a:t>
            </a:r>
            <a:endParaRPr lang="es-ES_tradnl" altLang="en-US" sz="3200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0475"/>
            <a:ext cx="8610600" cy="5521325"/>
          </a:xfrm>
        </p:spPr>
        <p:txBody>
          <a:bodyPr/>
          <a:lstStyle/>
          <a:p>
            <a:pPr>
              <a:buClr>
                <a:srgbClr val="FFC000"/>
              </a:buClr>
            </a:pPr>
            <a:r>
              <a:rPr lang="es-ES_tradnl" altLang="en-US" dirty="0"/>
              <a:t>Mirar </a:t>
            </a:r>
            <a:r>
              <a:rPr lang="es-ES_tradnl" altLang="en-US" u="sng" dirty="0"/>
              <a:t>Vocabulario en vivo</a:t>
            </a:r>
          </a:p>
          <a:p>
            <a:pPr>
              <a:buClr>
                <a:srgbClr val="FFC000"/>
              </a:buClr>
            </a:pPr>
            <a:r>
              <a:rPr lang="es-ES_tradnl" altLang="en-US" dirty="0"/>
              <a:t>Completa la hoja </a:t>
            </a:r>
            <a:r>
              <a:rPr lang="es-ES_tradnl" altLang="en-US" u="sng" dirty="0" err="1"/>
              <a:t>Chapter</a:t>
            </a:r>
            <a:r>
              <a:rPr lang="es-ES_tradnl" altLang="en-US" u="sng" dirty="0"/>
              <a:t> 3: Vocabulario en vivo</a:t>
            </a:r>
          </a:p>
          <a:p>
            <a:r>
              <a:rPr lang="en-US" b="1" dirty="0" smtClean="0"/>
              <a:t>TEXTBOOK:</a:t>
            </a:r>
          </a:p>
          <a:p>
            <a:pPr lvl="1"/>
            <a:r>
              <a:rPr lang="en-US" dirty="0" smtClean="0"/>
              <a:t>Complete </a:t>
            </a:r>
            <a:r>
              <a:rPr lang="en-US" u="sng" dirty="0" err="1" smtClean="0"/>
              <a:t>Ejericico</a:t>
            </a:r>
            <a:r>
              <a:rPr lang="en-US" u="sng" dirty="0" smtClean="0"/>
              <a:t> 1</a:t>
            </a:r>
            <a:r>
              <a:rPr lang="en-US" dirty="0" smtClean="0"/>
              <a:t> p. 101</a:t>
            </a:r>
          </a:p>
          <a:p>
            <a:pPr lvl="1"/>
            <a:r>
              <a:rPr lang="en-US" dirty="0" smtClean="0"/>
              <a:t>Copy and respond </a:t>
            </a:r>
            <a:r>
              <a:rPr lang="en-US" u="sng" dirty="0" err="1" smtClean="0"/>
              <a:t>Ejercicio</a:t>
            </a:r>
            <a:r>
              <a:rPr lang="en-US" u="sng" dirty="0" smtClean="0"/>
              <a:t> 2</a:t>
            </a:r>
            <a:r>
              <a:rPr lang="en-US" dirty="0" smtClean="0"/>
              <a:t> p. 101</a:t>
            </a:r>
            <a:endParaRPr lang="en-US" b="1" dirty="0" smtClean="0"/>
          </a:p>
          <a:p>
            <a:endParaRPr lang="en-US" b="1" dirty="0"/>
          </a:p>
          <a:p>
            <a:r>
              <a:rPr lang="en-US" b="1" dirty="0" smtClean="0"/>
              <a:t>WORKBOOK</a:t>
            </a:r>
            <a:r>
              <a:rPr lang="en-US" b="1" dirty="0"/>
              <a:t>:</a:t>
            </a:r>
          </a:p>
          <a:p>
            <a:pPr lvl="1"/>
            <a:r>
              <a:rPr lang="en-US" dirty="0" err="1"/>
              <a:t>Completa</a:t>
            </a:r>
            <a:r>
              <a:rPr lang="en-US" dirty="0"/>
              <a:t> p. </a:t>
            </a:r>
            <a:r>
              <a:rPr lang="en-US" dirty="0" smtClean="0"/>
              <a:t>3.9</a:t>
            </a:r>
          </a:p>
          <a:p>
            <a:r>
              <a:rPr lang="en-US" u="sng" dirty="0" smtClean="0"/>
              <a:t>Quiz 3: Cap. 3 </a:t>
            </a:r>
            <a:r>
              <a:rPr lang="en-US" dirty="0" smtClean="0"/>
              <a:t>is WEDNESDAY on –AR verbs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533400" y="4038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65 a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20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4">
      <a:dk1>
        <a:srgbClr val="000000"/>
      </a:dk1>
      <a:lt1>
        <a:srgbClr val="FFFFFF"/>
      </a:lt1>
      <a:dk2>
        <a:srgbClr val="000000"/>
      </a:dk2>
      <a:lt2>
        <a:srgbClr val="CC0000"/>
      </a:lt2>
      <a:accent1>
        <a:srgbClr val="FFCC00"/>
      </a:accent1>
      <a:accent2>
        <a:srgbClr val="3366CC"/>
      </a:accent2>
      <a:accent3>
        <a:srgbClr val="FFFFFF"/>
      </a:accent3>
      <a:accent4>
        <a:srgbClr val="000000"/>
      </a:accent4>
      <a:accent5>
        <a:srgbClr val="FFE2AA"/>
      </a:accent5>
      <a:accent6>
        <a:srgbClr val="2D5CB9"/>
      </a:accent6>
      <a:hlink>
        <a:srgbClr val="666699"/>
      </a:hlink>
      <a:folHlink>
        <a:srgbClr val="C0C0C0"/>
      </a:folHlink>
    </a:clrScheme>
    <a:fontScheme name="Quadrant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7943</TotalTime>
  <Words>82</Words>
  <Application>Microsoft Office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Quadrant</vt:lpstr>
      <vt:lpstr>Me llamo __________ Clase 602 La fecha es el 21 de abril del 2017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 IM La fecha es el 14 de octubre del 2010</dc:title>
  <dc:creator>Helen Zumaeta</dc:creator>
  <cp:lastModifiedBy>Helen Zumaeta</cp:lastModifiedBy>
  <cp:revision>61</cp:revision>
  <cp:lastPrinted>2016-05-03T18:12:52Z</cp:lastPrinted>
  <dcterms:created xsi:type="dcterms:W3CDTF">2010-10-13T23:31:56Z</dcterms:created>
  <dcterms:modified xsi:type="dcterms:W3CDTF">2017-04-21T15:21:25Z</dcterms:modified>
</cp:coreProperties>
</file>